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5" autoAdjust="0"/>
    <p:restoredTop sz="94660"/>
  </p:normalViewPr>
  <p:slideViewPr>
    <p:cSldViewPr>
      <p:cViewPr varScale="1">
        <p:scale>
          <a:sx n="67" d="100"/>
          <a:sy n="67" d="100"/>
        </p:scale>
        <p:origin x="885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9144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852397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424936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6"/>
            <a:ext cx="9144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04" y="6043367"/>
            <a:ext cx="2527387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1196752"/>
            <a:ext cx="5688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Cloud Masking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3848" y="3006502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Presented by</a:t>
            </a:r>
          </a:p>
          <a:p>
            <a:r>
              <a:rPr lang="id-ID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IPB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6021288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Buffering &amp; Median filter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854089"/>
            <a:ext cx="842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proper thresholding in detection cloud are using buffer area 100 and median filter 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5231687" cy="42589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126" y="1700808"/>
            <a:ext cx="5309874" cy="425896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5717" y="2348880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14473" y="2204864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48064" y="132683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 100 &amp; Median filter 3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64634" y="132683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Original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597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0206"/>
            <a:ext cx="6707767" cy="36724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8264" y="1196752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Specification of Dell </a:t>
            </a:r>
            <a:r>
              <a:rPr lang="en-US" dirty="0" err="1" smtClean="0"/>
              <a:t>xps</a:t>
            </a:r>
            <a:r>
              <a:rPr lang="en-US" dirty="0" smtClean="0"/>
              <a:t> 13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 i7 -7Y75 @1.30GHz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RAM 16GB</a:t>
            </a:r>
          </a:p>
        </p:txBody>
      </p:sp>
    </p:spTree>
    <p:extLst>
      <p:ext uri="{BB962C8B-B14F-4D97-AF65-F5344CB8AC3E}">
        <p14:creationId xmlns:p14="http://schemas.microsoft.com/office/powerpoint/2010/main" val="77785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Cloud Masking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8612">
            <a:off x="774213" y="1629793"/>
            <a:ext cx="3635134" cy="3855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095">
            <a:off x="5221940" y="1603707"/>
            <a:ext cx="3668672" cy="3874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7664" y="140807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Band 654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12160" y="140807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Band BQA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708920"/>
            <a:ext cx="3551232" cy="2899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60648"/>
            <a:ext cx="5231687" cy="42589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2996952"/>
            <a:ext cx="100811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5536" y="260648"/>
            <a:ext cx="3384376" cy="27363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5536" y="3789040"/>
            <a:ext cx="3384376" cy="7305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5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5231687" cy="4258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Buffering &amp; Median filter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495" y="1628800"/>
            <a:ext cx="5329505" cy="425897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5717" y="2348880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14473" y="2204864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509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 50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166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Original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17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63869"/>
            <a:ext cx="8424936" cy="850106"/>
          </a:xfrm>
        </p:spPr>
        <p:txBody>
          <a:bodyPr/>
          <a:lstStyle/>
          <a:p>
            <a:pPr algn="ctr"/>
            <a:r>
              <a:rPr lang="en-US" dirty="0"/>
              <a:t>Buffering &amp; Median filter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832"/>
            <a:ext cx="5329505" cy="4258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697832"/>
            <a:ext cx="5271828" cy="4250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3678" y="116375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 3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795717" y="2348880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716016" y="2276872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9552" y="116375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 50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90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Buffering &amp; Median filter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" y="1700808"/>
            <a:ext cx="5271828" cy="42505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700807"/>
            <a:ext cx="5292080" cy="4250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 3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 10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795717" y="4293096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48064" y="4293096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Buffering &amp; Median </a:t>
            </a:r>
            <a:r>
              <a:rPr lang="en-US" dirty="0" smtClean="0"/>
              <a:t>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5231687" cy="4258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06" y="1700808"/>
            <a:ext cx="5256231" cy="425897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5717" y="2348880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14473" y="2204864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509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 100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166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Original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010" y="4357783"/>
            <a:ext cx="1951821" cy="1512168"/>
          </a:xfrm>
          <a:prstGeom prst="ellipse">
            <a:avLst/>
          </a:prstGeom>
          <a:ln w="1905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150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Buffering &amp; Median filter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90" y="1700808"/>
            <a:ext cx="5256231" cy="4258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150" y="1700824"/>
            <a:ext cx="5309874" cy="42589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9411" y="120720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 3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08469" y="120720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 100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638411" y="2420888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74322" y="2254868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Buffering &amp; Median filter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" y="1690319"/>
            <a:ext cx="5309874" cy="42589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690276"/>
            <a:ext cx="5292080" cy="4259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 3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 10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1712566" y="2564904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76282" y="2581886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2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</TotalTime>
  <Words>107</Words>
  <Application>Microsoft Office PowerPoint</Application>
  <PresentationFormat>On-screen Show (4:3)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Cloud Masking</vt:lpstr>
      <vt:lpstr>PowerPoint Presentation</vt:lpstr>
      <vt:lpstr>Buffering &amp; Median filter</vt:lpstr>
      <vt:lpstr>Buffering &amp; Median filter</vt:lpstr>
      <vt:lpstr>Buffering &amp; Median filter</vt:lpstr>
      <vt:lpstr>Buffering &amp; Median filter</vt:lpstr>
      <vt:lpstr>Buffering &amp; Median filter</vt:lpstr>
      <vt:lpstr>Buffering &amp; Median filter</vt:lpstr>
      <vt:lpstr>Buffering &amp; Median filter</vt:lpstr>
      <vt:lpstr>Running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User</cp:lastModifiedBy>
  <cp:revision>45</cp:revision>
  <dcterms:created xsi:type="dcterms:W3CDTF">2017-05-23T10:30:05Z</dcterms:created>
  <dcterms:modified xsi:type="dcterms:W3CDTF">2017-12-07T03:36:56Z</dcterms:modified>
</cp:coreProperties>
</file>